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5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53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981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10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25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3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42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26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629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32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8CAB2-652E-4A10-8D73-738797A2730C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93B48-6EBE-4A7E-B230-1EC7E9017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7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3453245" y="2666999"/>
            <a:ext cx="2209800" cy="208857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American History 2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3276600" y="381000"/>
            <a:ext cx="1970809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Chronological Thinking	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5455228" y="685800"/>
            <a:ext cx="1936172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Imperialism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6927272" y="1752600"/>
            <a:ext cx="2064327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Ethnic Struggles after Reconstruction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6622472" y="3813463"/>
            <a:ext cx="2369127" cy="13646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Compromises in the United States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153150" y="5410201"/>
            <a:ext cx="2476500" cy="1253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Cultural Conflicts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479222" y="5410201"/>
            <a:ext cx="2476500" cy="1253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Religious and </a:t>
            </a:r>
            <a:r>
              <a:rPr lang="en-US" dirty="0" err="1"/>
              <a:t>i</a:t>
            </a:r>
            <a:r>
              <a:rPr lang="en-US" dirty="0" err="1" smtClean="0"/>
              <a:t>dealogical</a:t>
            </a:r>
            <a:r>
              <a:rPr lang="en-US" dirty="0" smtClean="0"/>
              <a:t> differences 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838200" y="5548747"/>
            <a:ext cx="2161309" cy="11429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Distribution of Power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256308" y="3962400"/>
            <a:ext cx="2182091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Foreign Policy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405245" y="2476500"/>
            <a:ext cx="203315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Global Wars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405245" y="838200"/>
            <a:ext cx="2414155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Innovations and the American Dream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79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33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</dc:creator>
  <cp:lastModifiedBy>Adam</cp:lastModifiedBy>
  <cp:revision>3</cp:revision>
  <dcterms:created xsi:type="dcterms:W3CDTF">2012-05-07T12:44:16Z</dcterms:created>
  <dcterms:modified xsi:type="dcterms:W3CDTF">2012-05-07T13:12:15Z</dcterms:modified>
</cp:coreProperties>
</file>